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78" r:id="rId3"/>
    <p:sldId id="281" r:id="rId4"/>
    <p:sldId id="279" r:id="rId5"/>
    <p:sldId id="285" r:id="rId6"/>
    <p:sldId id="284" r:id="rId7"/>
    <p:sldId id="286" r:id="rId8"/>
    <p:sldId id="272" r:id="rId9"/>
    <p:sldId id="283" r:id="rId10"/>
    <p:sldId id="296" r:id="rId11"/>
    <p:sldId id="292" r:id="rId12"/>
    <p:sldId id="288" r:id="rId13"/>
    <p:sldId id="294" r:id="rId14"/>
    <p:sldId id="297" r:id="rId15"/>
    <p:sldId id="298" r:id="rId16"/>
    <p:sldId id="299" r:id="rId17"/>
    <p:sldId id="300" r:id="rId18"/>
    <p:sldId id="301" r:id="rId19"/>
    <p:sldId id="30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MATTHEWS" initials="AM" lastIdx="0" clrIdx="0">
    <p:extLst>
      <p:ext uri="{19B8F6BF-5375-455C-9EA6-DF929625EA0E}">
        <p15:presenceInfo xmlns:p15="http://schemas.microsoft.com/office/powerpoint/2012/main" userId="9aa11faea13580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02E39-D41A-4BB9-BCCD-B1C6730BBB7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D797-1511-4812-96DC-F5E8C1C7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937-B720-4627-B11E-EDDF1C9C793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F84B-4096-4343-9043-7B5F6709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3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ent.edu/acad/global/publications/jvl/vol1_iss1/Spears_Final.pdf" TargetMode="External"/><Relationship Id="rId3" Type="http://schemas.openxmlformats.org/officeDocument/2006/relationships/hyperlink" Target="http://www.slideshare.net/narayanmurthyp/management-concept-theories" TargetMode="External"/><Relationship Id="rId7" Type="http://schemas.openxmlformats.org/officeDocument/2006/relationships/hyperlink" Target="http://technorati.com/business/gurus/article/5-reasons-why-servant-leadership-works/" TargetMode="External"/><Relationship Id="rId2" Type="http://schemas.openxmlformats.org/officeDocument/2006/relationships/hyperlink" Target="http://online.ben.edu/blog/leadership/who-are-these-servant-leaders#sthash.pOztyqok.dpu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bes.com/sites/hbsworkingknowledge/2013/05/01/why-isnt-servant-leadership-more-prevalent/" TargetMode="External"/><Relationship Id="rId5" Type="http://schemas.openxmlformats.org/officeDocument/2006/relationships/hyperlink" Target="http://www.butler.edu/volunteer/resources/principles-of-servant-leadership/" TargetMode="External"/><Relationship Id="rId4" Type="http://schemas.openxmlformats.org/officeDocument/2006/relationships/hyperlink" Target="https://greenleaf.org/what-is-servant-leadershi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363298"/>
            <a:ext cx="9005975" cy="6494702"/>
          </a:xfrm>
          <a:prstGeom prst="rect">
            <a:avLst/>
          </a:prstGeom>
        </p:spPr>
      </p:pic>
      <p:pic>
        <p:nvPicPr>
          <p:cNvPr id="3" name="01 - Le G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0940" y="4880810"/>
            <a:ext cx="1219051" cy="12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1264"/>
            <a:ext cx="11353800" cy="6581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“Servant Leaders are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driven by the beliefs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they are in their roles for the benefit and support of those people that they are charged to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lead while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idea of servant leadership initially evolved from calls for leaders to behave in a more Christ-like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manner;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they do not necessarily have to approach their roles from a particularly Christian, or even a religious,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perspective.”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split orient="vert"/>
      </p:transition>
    </mc:Choice>
    <mc:Fallback xmlns="">
      <p:transition spd="slow" advClick="0" advTm="1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8" y="360948"/>
            <a:ext cx="8795084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5347"/>
            <a:ext cx="10515600" cy="10467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crude depiction of a Katz Model for a Servant Leader. Notice the green lines flowing throughout this Model. The green lines represent “Human Skills” which are vital skills for achieving and maintaining success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" y="2996418"/>
            <a:ext cx="11393905" cy="36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4" y="625642"/>
            <a:ext cx="10515600" cy="141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 Leaders value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so they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at leading people to 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social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process…done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people, through the people for the people.” Servant Leaders fosters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 of teamwork, as well as, supports adding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to the members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a team.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3000">
        <p:split orient="vert"/>
      </p:transition>
    </mc:Choice>
    <mc:Fallback xmlns=""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98474"/>
            <a:ext cx="8834509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Why, then, is everyone not on the path of the Servant Leader?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7" y="1263316"/>
            <a:ext cx="10515600" cy="3662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“Servant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leadership is only one approach to leading, and it isn’t for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everyone”.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53218"/>
            <a:ext cx="11366695" cy="63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8" y="2067952"/>
            <a:ext cx="10411264" cy="3756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Why, then, do I qualified to be on the path of the Servant Leader?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posses a proclivity toward prescriptive behavior within leadership roles, “assuming workers like work, are creative and that they seek independence.”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57814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Lastly, critics claim Servant Leaders are “tomato cans” -- soft, pushovers.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78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positive approach to discipline is not “an alternative way” to all leaders/managers, in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fact,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positive approach is the usually way of discipline for servant leaders/managers. Servant leaders are individuals intrinsically motivated to assist “employees take personal responsibility for their [conduct] misconduct”.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pattFill prst="pct40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listening to how I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material.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Life! 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224951" y="483079"/>
            <a:ext cx="10059838" cy="514134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course has encouraged me to transform from an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into a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435" y="201097"/>
            <a:ext cx="112955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CITED: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PRT FALL 3207 Lecture Notes/Slides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http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online.ben.edu/blog/leadership/who-are-these-servant-leaders#sthash.pOztyqok.dpuf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Sendjaya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Walker, 2003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http://www.slideshare.net/narayanmurthyp/management-concept-theories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https://greenleaf.org/what-is-servant-leadership/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http://www.butler.edu/volunteer/resources/principles-of-servant-leadership/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http://www.forbes.com/sites/hbsworkingknowledge/2013/05/01/why-isnt-servant-leadership-more-prevalent/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http://technorati.com/business/gurus/article/5-reasons-why-servant-leadership-works/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http://www.regent.edu/acad/global/publications/jvl/vol1_iss1/Spears_Final.pdf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Song by: Nicole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Renuard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(grey)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138022"/>
            <a:ext cx="11015269" cy="27432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Huh? And, what? Put differently,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adjust from a lone wolf leadership style to a Mr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Rogers leadership style.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3" y="2152978"/>
            <a:ext cx="5037827" cy="4705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46" y="2152978"/>
            <a:ext cx="4741834" cy="47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8" y="577516"/>
            <a:ext cx="10515600" cy="146367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Mr. Rogers equals a Servant Leader because he was notable for  accepting others.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7" y="2041192"/>
            <a:ext cx="6504316" cy="46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216568"/>
            <a:ext cx="11634536" cy="6443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Servant Leaders: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1. Honest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2. Listeners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3. Appreciative of others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4.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 Encouragers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345057"/>
            <a:ext cx="4752473" cy="58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72" y="0"/>
            <a:ext cx="10515600" cy="63289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why would an autonomous leader want to transform into a Servant Leader?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6" y="1"/>
            <a:ext cx="9535820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181"/>
            <a:ext cx="10928230" cy="4468482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Servant Leadership is one of many paths that lead to high performance and success for any company.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146650"/>
            <a:ext cx="11197087" cy="61978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8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3510</TotalTime>
  <Words>305</Words>
  <Application>Microsoft Office PowerPoint</Application>
  <PresentationFormat>Widescreen</PresentationFormat>
  <Paragraphs>38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This course has encouraged me to transform from an Intensive Autonomous Leader into a Servant Leader.</vt:lpstr>
      <vt:lpstr>Huh? And, what? Put differently, adjust from a lone wolf leadership style to a Mr. Rogers leadership style. </vt:lpstr>
      <vt:lpstr>Mr. Rogers equals a Servant Leader because he was notable for  accepting others.  </vt:lpstr>
      <vt:lpstr>                    Servant Leaders:       1. Honest          2. Listeners                               3. Appreciative of others             4. Competent                5. Encouragers   </vt:lpstr>
      <vt:lpstr>So, why would an autonomous leader want to transform into a Servant Leader?</vt:lpstr>
      <vt:lpstr>PowerPoint Presentation</vt:lpstr>
      <vt:lpstr> Servant Leadership is one of many paths that lead to high performance and success for any company.</vt:lpstr>
      <vt:lpstr>PowerPoint Presentation</vt:lpstr>
      <vt:lpstr>PowerPoint Presentation</vt:lpstr>
      <vt:lpstr>PowerPoint Presentation</vt:lpstr>
      <vt:lpstr> A crude depiction of a Katz Model for a Servant Leader. Notice the green lines flowing throughout this Model. The green lines represent “Human Skills” which are vital skills for achieving and maintaining success.  </vt:lpstr>
      <vt:lpstr>        Servant Leaders value people so they are successful at leading people to work since “work is a social process…done by the people, through the people for the people.” Servant Leaders fosters an atmosphere of teamwork, as well as, supports adding value to the members of a team. </vt:lpstr>
      <vt:lpstr>PowerPoint Presentation</vt:lpstr>
      <vt:lpstr>    Why, then, is everyone not on the path of the Servant Leader?</vt:lpstr>
      <vt:lpstr>PowerPoint Presentation</vt:lpstr>
      <vt:lpstr>Why, then, do I qualified to be on the path of the Servant Leader?   I posses a proclivity toward prescriptive behavior within leadership roles, “assuming workers like work, are creative and that they seek independence.”    </vt:lpstr>
      <vt:lpstr>Lastly, critics claim Servant Leaders are “tomato cans” -- soft, pushovers.</vt:lpstr>
      <vt:lpstr>Thank You, for listening to how I connected with course material.  Enjoy Life! AM.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Asfrhrdyjtjktdkjtyj</dc:title>
  <dc:creator>ARTHUR MATTHEWS</dc:creator>
  <cp:lastModifiedBy>ARTHUR MATTHEWS</cp:lastModifiedBy>
  <cp:revision>110</cp:revision>
  <dcterms:created xsi:type="dcterms:W3CDTF">2013-11-13T17:16:33Z</dcterms:created>
  <dcterms:modified xsi:type="dcterms:W3CDTF">2013-12-05T16:25:24Z</dcterms:modified>
</cp:coreProperties>
</file>